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7" r:id="rId2"/>
    <p:sldId id="302" r:id="rId3"/>
    <p:sldId id="308" r:id="rId4"/>
    <p:sldId id="316" r:id="rId5"/>
    <p:sldId id="303" r:id="rId6"/>
    <p:sldId id="317" r:id="rId7"/>
    <p:sldId id="310" r:id="rId8"/>
    <p:sldId id="309" r:id="rId9"/>
    <p:sldId id="318" r:id="rId10"/>
    <p:sldId id="311" r:id="rId11"/>
    <p:sldId id="315" r:id="rId12"/>
    <p:sldId id="312" r:id="rId13"/>
    <p:sldId id="31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719A"/>
    <a:srgbClr val="3F51B5"/>
    <a:srgbClr val="2F6EA7"/>
    <a:srgbClr val="0038A8"/>
    <a:srgbClr val="033575"/>
    <a:srgbClr val="012F64"/>
    <a:srgbClr val="CEE3FE"/>
    <a:srgbClr val="000092"/>
    <a:srgbClr val="FD4141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94660"/>
  </p:normalViewPr>
  <p:slideViewPr>
    <p:cSldViewPr>
      <p:cViewPr varScale="1">
        <p:scale>
          <a:sx n="111" d="100"/>
          <a:sy n="111" d="100"/>
        </p:scale>
        <p:origin x="155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99BA08-4DC4-478E-A113-25B5990006E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C3AC7-B28E-43F5-99F2-8B3ED099C5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6468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4652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110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341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534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2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368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775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449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131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328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DA816-AAAC-4520-804B-DFAD8AAF6B0F}" type="datetimeFigureOut">
              <a:rPr lang="ru-RU" smtClean="0"/>
              <a:pPr/>
              <a:t>21.02.2020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854A-61BF-4127-9A57-649A211056D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8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6" y="1617508"/>
            <a:ext cx="9169042" cy="2963620"/>
            <a:chOff x="-8346" y="1617508"/>
            <a:chExt cx="9169042" cy="2963620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-8346" y="1772816"/>
              <a:ext cx="9169042" cy="2757015"/>
            </a:xfrm>
            <a:prstGeom prst="rect">
              <a:avLst/>
            </a:prstGeom>
            <a:gradFill flip="none" rotWithShape="1">
              <a:gsLst>
                <a:gs pos="0">
                  <a:srgbClr val="0D2C5F"/>
                </a:gs>
                <a:gs pos="31000">
                  <a:srgbClr val="234783">
                    <a:shade val="67500"/>
                    <a:satMod val="115000"/>
                  </a:srgbClr>
                </a:gs>
                <a:gs pos="100000">
                  <a:srgbClr val="2256AA"/>
                </a:gs>
                <a:gs pos="68000">
                  <a:srgbClr val="234783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34783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0" y="1617508"/>
              <a:ext cx="9144000" cy="296362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32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 - открытая площадка </a:t>
              </a:r>
              <a:endParaRPr lang="ru-RU" sz="3200" b="1" cap="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ru-RU" sz="3200" b="1" cap="all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для </a:t>
              </a:r>
              <a:r>
                <a:rPr lang="ru-RU" sz="3200" b="1" cap="all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диалога бизнеса и власти </a:t>
              </a: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3779912" y="4697849"/>
            <a:ext cx="5328592" cy="1323439"/>
          </a:xfrm>
          <a:prstGeom prst="rect">
            <a:avLst/>
          </a:prstGeom>
          <a:noFill/>
          <a:effectLst>
            <a:outerShdw blurRad="50800" dist="38100" dir="906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Начальник экспертно-аналитической службы департамента экономического развития администрации города </a:t>
            </a:r>
          </a:p>
          <a:p>
            <a:r>
              <a:rPr lang="ru-RU" sz="2000" b="1" dirty="0" smtClean="0">
                <a:solidFill>
                  <a:srgbClr val="002060"/>
                </a:solidFill>
                <a:effectLst>
                  <a:outerShdw blurRad="50800" dist="63500" dir="8100000" algn="tr" rotWithShape="0">
                    <a:schemeClr val="bg1">
                      <a:lumMod val="8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К.О. Шебуняева</a:t>
            </a:r>
            <a:endParaRPr lang="ru-RU" sz="2000" b="1" dirty="0">
              <a:solidFill>
                <a:srgbClr val="002060"/>
              </a:solidFill>
              <a:effectLst>
                <a:outerShdw blurRad="50800" dist="63500" dir="8100000" algn="tr" rotWithShape="0">
                  <a:schemeClr val="bg1">
                    <a:lumMod val="8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2020 год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4437112"/>
            <a:ext cx="9152348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87" y="1484784"/>
            <a:ext cx="7764737" cy="5011504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"/>
          <a:stretch/>
        </p:blipFill>
        <p:spPr>
          <a:xfrm>
            <a:off x="-22332" y="4593302"/>
            <a:ext cx="1858028" cy="1932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522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509611" y="1556792"/>
            <a:ext cx="8402304" cy="4824536"/>
            <a:chOff x="509611" y="1556792"/>
            <a:chExt cx="8402304" cy="4824536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00"/>
            <a:stretch/>
          </p:blipFill>
          <p:spPr>
            <a:xfrm>
              <a:off x="509611" y="1556792"/>
              <a:ext cx="8382869" cy="1008112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000" b="23351"/>
            <a:stretch/>
          </p:blipFill>
          <p:spPr>
            <a:xfrm>
              <a:off x="509611" y="2564904"/>
              <a:ext cx="8402304" cy="3816424"/>
            </a:xfrm>
            <a:prstGeom prst="rect">
              <a:avLst/>
            </a:prstGeom>
          </p:spPr>
        </p:pic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293096"/>
            <a:ext cx="2322380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2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337"/>
          <a:stretch/>
        </p:blipFill>
        <p:spPr>
          <a:xfrm>
            <a:off x="179512" y="1557673"/>
            <a:ext cx="8778564" cy="4895663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</p:spTree>
    <p:extLst>
      <p:ext uri="{BB962C8B-B14F-4D97-AF65-F5344CB8AC3E}">
        <p14:creationId xmlns:p14="http://schemas.microsoft.com/office/powerpoint/2010/main" val="89509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22889"/>
            <a:ext cx="8369707" cy="4038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ПРОЦЕДУРА РЕГИСТРАЦИИ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sp>
        <p:nvSpPr>
          <p:cNvPr id="16" name="Text Box 35"/>
          <p:cNvSpPr txBox="1">
            <a:spLocks noChangeArrowheads="1"/>
          </p:cNvSpPr>
          <p:nvPr/>
        </p:nvSpPr>
        <p:spPr bwMode="gray">
          <a:xfrm>
            <a:off x="673559" y="5339688"/>
            <a:ext cx="3024336" cy="830997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wrap="square">
            <a:spAutoFit/>
          </a:bodyPr>
          <a:lstStyle/>
          <a:p>
            <a:pPr lvl="0" algn="ctr"/>
            <a:r>
              <a:rPr lang="ru-RU" altLang="ru-RU" sz="2400" b="1" dirty="0" smtClean="0">
                <a:solidFill>
                  <a:schemeClr val="accent5">
                    <a:lumMod val="50000"/>
                  </a:schemeClr>
                </a:solidFill>
                <a:cs typeface="Arial" panose="020B0604020202020204" pitchFamily="34" charset="0"/>
              </a:rPr>
              <a:t>Процедура регистрации</a:t>
            </a:r>
            <a:endParaRPr lang="en-US" altLang="ru-RU" sz="2400" b="1" dirty="0">
              <a:solidFill>
                <a:schemeClr val="accent5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926" y="3717032"/>
            <a:ext cx="4772546" cy="26845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4477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ПРОЦЕДУРА РЕГИСТРАЦИИ</a:t>
              </a:r>
            </a:p>
          </p:txBody>
        </p:sp>
      </p:grp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9" b="4807"/>
          <a:stretch/>
        </p:blipFill>
        <p:spPr>
          <a:xfrm>
            <a:off x="1686775" y="1340768"/>
            <a:ext cx="5549522" cy="4992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2987825" y="3837063"/>
            <a:ext cx="360039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2987825" y="4149080"/>
            <a:ext cx="360039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557335"/>
            <a:ext cx="4608512" cy="4863891"/>
          </a:xfrm>
          <a:prstGeom prst="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2034" y="5013176"/>
            <a:ext cx="3035534" cy="1707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46121" y="3627327"/>
            <a:ext cx="2741704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Наименование организации</a:t>
            </a:r>
            <a:endParaRPr lang="ru-RU" sz="16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46120" y="4023920"/>
            <a:ext cx="2741705" cy="338554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ФИО руководителя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1640915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7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6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10" y="1484784"/>
            <a:ext cx="7476706" cy="5069170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</p:spTree>
    <p:extLst>
      <p:ext uri="{BB962C8B-B14F-4D97-AF65-F5344CB8AC3E}">
        <p14:creationId xmlns:p14="http://schemas.microsoft.com/office/powerpoint/2010/main" val="289051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ПОДПИСКА НА НОВОСТИ 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11" y="1412776"/>
            <a:ext cx="7332690" cy="29974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630" y="3331804"/>
            <a:ext cx="3096344" cy="3013969"/>
          </a:xfrm>
          <a:prstGeom prst="rect">
            <a:avLst/>
          </a:prstGeom>
          <a:ln w="28575">
            <a:solidFill>
              <a:srgbClr val="57719A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922" y="3336141"/>
            <a:ext cx="3567454" cy="3009632"/>
          </a:xfrm>
          <a:prstGeom prst="rect">
            <a:avLst/>
          </a:prstGeom>
          <a:ln w="28575">
            <a:solidFill>
              <a:srgbClr val="57719A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09593"/>
            <a:ext cx="2441331" cy="208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28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690" y="1484784"/>
            <a:ext cx="6614837" cy="4770106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ПОДПИСКА НА ДОКУМЕНТ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65"/>
          <a:stretch/>
        </p:blipFill>
        <p:spPr>
          <a:xfrm>
            <a:off x="149561" y="1811859"/>
            <a:ext cx="8947571" cy="370363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320" y="5373216"/>
            <a:ext cx="1662680" cy="141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46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350" fill="hold">
                                          <p:stCondLst>
                                            <p:cond delay="3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35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350" fill="hold">
                                          <p:stCondLst>
                                            <p:cond delay="10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35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ПУБЛИЧНЫЕ КОНСУЛЬТАЦИИ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8676456" cy="41593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Группа 9"/>
          <p:cNvGrpSpPr/>
          <p:nvPr/>
        </p:nvGrpSpPr>
        <p:grpSpPr>
          <a:xfrm>
            <a:off x="251520" y="1484784"/>
            <a:ext cx="8681673" cy="4199056"/>
            <a:chOff x="251520" y="1484784"/>
            <a:chExt cx="8681673" cy="4199056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520" y="1484784"/>
              <a:ext cx="8681673" cy="419905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TextBox 8"/>
            <p:cNvSpPr txBox="1"/>
            <p:nvPr/>
          </p:nvSpPr>
          <p:spPr>
            <a:xfrm>
              <a:off x="6660232" y="1798587"/>
              <a:ext cx="13765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Добавить </a:t>
              </a:r>
            </a:p>
            <a:p>
              <a:r>
                <a:rPr lang="ru-RU" sz="1400" b="1" dirty="0" smtClean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предложение</a:t>
              </a:r>
              <a:endParaRPr lang="ru-RU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113" y="1493872"/>
            <a:ext cx="6552728" cy="4837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</p:spTree>
    <p:extLst>
      <p:ext uri="{BB962C8B-B14F-4D97-AF65-F5344CB8AC3E}">
        <p14:creationId xmlns:p14="http://schemas.microsoft.com/office/powerpoint/2010/main" val="405982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ПУБЛИЧНЫЕ КОНСУЛЬТАЦИИ</a:t>
              </a: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243557" y="1538235"/>
            <a:ext cx="8656885" cy="4833420"/>
            <a:chOff x="261305" y="1513044"/>
            <a:chExt cx="8656885" cy="4833420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1305" y="1513044"/>
              <a:ext cx="8656885" cy="48334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1" name="Прямоугольник 10"/>
            <p:cNvSpPr/>
            <p:nvPr/>
          </p:nvSpPr>
          <p:spPr>
            <a:xfrm>
              <a:off x="395536" y="1798587"/>
              <a:ext cx="1512168" cy="1902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26"/>
          <a:stretch/>
        </p:blipFill>
        <p:spPr>
          <a:xfrm>
            <a:off x="2555776" y="1319747"/>
            <a:ext cx="3600400" cy="2377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61"/>
          <a:stretch/>
        </p:blipFill>
        <p:spPr>
          <a:xfrm>
            <a:off x="251520" y="3548360"/>
            <a:ext cx="8714303" cy="2904976"/>
          </a:xfrm>
          <a:prstGeom prst="rect">
            <a:avLst/>
          </a:prstGeom>
          <a:ln w="28575"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195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7" y="0"/>
            <a:ext cx="9160695" cy="6700728"/>
            <a:chOff x="-8347" y="0"/>
            <a:chExt cx="9160695" cy="6700728"/>
          </a:xfrm>
        </p:grpSpPr>
        <p:grpSp>
          <p:nvGrpSpPr>
            <p:cNvPr id="27" name="Группа 26"/>
            <p:cNvGrpSpPr/>
            <p:nvPr/>
          </p:nvGrpSpPr>
          <p:grpSpPr>
            <a:xfrm>
              <a:off x="-8347" y="0"/>
              <a:ext cx="9160695" cy="6700728"/>
              <a:chOff x="-8347" y="0"/>
              <a:chExt cx="9160695" cy="6700728"/>
            </a:xfrm>
          </p:grpSpPr>
          <p:grpSp>
            <p:nvGrpSpPr>
              <p:cNvPr id="28" name="Группа 27"/>
              <p:cNvGrpSpPr/>
              <p:nvPr/>
            </p:nvGrpSpPr>
            <p:grpSpPr>
              <a:xfrm>
                <a:off x="-8347" y="0"/>
                <a:ext cx="9160695" cy="6700728"/>
                <a:chOff x="-8347" y="0"/>
                <a:chExt cx="9160695" cy="6700728"/>
              </a:xfrm>
            </p:grpSpPr>
            <p:sp>
              <p:nvSpPr>
                <p:cNvPr id="31" name="Прямоугольник 30"/>
                <p:cNvSpPr/>
                <p:nvPr/>
              </p:nvSpPr>
              <p:spPr>
                <a:xfrm>
                  <a:off x="-8347" y="0"/>
                  <a:ext cx="9160695" cy="1113452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31000">
                      <a:srgbClr val="234783">
                        <a:shade val="67500"/>
                        <a:satMod val="115000"/>
                      </a:srgbClr>
                    </a:gs>
                    <a:gs pos="100000">
                      <a:srgbClr val="2256AA"/>
                    </a:gs>
                    <a:gs pos="68000">
                      <a:srgbClr val="234783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  <p:cxnSp>
              <p:nvCxnSpPr>
                <p:cNvPr id="32" name="Прямая соединительная линия 31"/>
                <p:cNvCxnSpPr/>
                <p:nvPr/>
              </p:nvCxnSpPr>
              <p:spPr>
                <a:xfrm>
                  <a:off x="0" y="1052736"/>
                  <a:ext cx="9152348" cy="0"/>
                </a:xfrm>
                <a:prstGeom prst="line">
                  <a:avLst/>
                </a:prstGeom>
                <a:ln w="25400">
                  <a:solidFill>
                    <a:schemeClr val="bg1"/>
                  </a:solidFill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" name="Прямоугольник 33"/>
                <p:cNvSpPr/>
                <p:nvPr/>
              </p:nvSpPr>
              <p:spPr>
                <a:xfrm>
                  <a:off x="-8347" y="6441162"/>
                  <a:ext cx="9160695" cy="259566"/>
                </a:xfrm>
                <a:prstGeom prst="rect">
                  <a:avLst/>
                </a:prstGeom>
                <a:gradFill flip="none" rotWithShape="1">
                  <a:gsLst>
                    <a:gs pos="0">
                      <a:srgbClr val="0D2C5F"/>
                    </a:gs>
                    <a:gs pos="14000">
                      <a:srgbClr val="234783">
                        <a:shade val="67500"/>
                        <a:satMod val="115000"/>
                      </a:srgbClr>
                    </a:gs>
                    <a:gs pos="57000">
                      <a:schemeClr val="bg1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rgbClr val="234783"/>
                    </a:solidFill>
                  </a:endParaRPr>
                </a:p>
              </p:txBody>
            </p:sp>
          </p:grpSp>
          <p:cxnSp>
            <p:nvCxnSpPr>
              <p:cNvPr id="29" name="Прямая соединительная линия 28"/>
              <p:cNvCxnSpPr/>
              <p:nvPr/>
            </p:nvCxnSpPr>
            <p:spPr>
              <a:xfrm>
                <a:off x="1043608" y="88928"/>
                <a:ext cx="0" cy="891800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Рисунок 29"/>
              <p:cNvPicPr>
                <a:picLocks noChangeAspect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420" r="8420"/>
              <a:stretch/>
            </p:blipFill>
            <p:spPr>
              <a:xfrm>
                <a:off x="179512" y="151730"/>
                <a:ext cx="660199" cy="793900"/>
              </a:xfrm>
              <a:prstGeom prst="roundRect">
                <a:avLst>
                  <a:gd name="adj" fmla="val 8594"/>
                </a:avLst>
              </a:prstGeom>
              <a:solidFill>
                <a:srgbClr val="FFFFFF">
                  <a:shade val="85000"/>
                </a:srgbClr>
              </a:solidFill>
              <a:ln>
                <a:noFill/>
              </a:ln>
              <a:effectLst/>
            </p:spPr>
          </p:pic>
        </p:grpSp>
        <p:sp>
          <p:nvSpPr>
            <p:cNvPr id="5" name="Прямоугольник 4"/>
            <p:cNvSpPr/>
            <p:nvPr/>
          </p:nvSpPr>
          <p:spPr>
            <a:xfrm>
              <a:off x="1043608" y="70478"/>
              <a:ext cx="8100392" cy="95981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ru-RU" sz="30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ПОРТАЛ ПРОЕКТОВ НПА ХМАО-ЮГРЫ</a:t>
              </a:r>
              <a:endParaRPr kumimoji="0" lang="ru-RU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1686774" y="980728"/>
            <a:ext cx="6197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http://regulation.admhmao.ru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892480" cy="2125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744421"/>
            <a:ext cx="4824536" cy="3965883"/>
          </a:xfrm>
          <a:prstGeom prst="rect">
            <a:avLst/>
          </a:prstGeom>
          <a:ln>
            <a:noFill/>
          </a:ln>
          <a:effectLst>
            <a:softEdge rad="1016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77072"/>
            <a:ext cx="1035209" cy="10801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525" y="4059160"/>
            <a:ext cx="1654955" cy="13364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677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-8346" y="1617508"/>
            <a:ext cx="9169042" cy="2963620"/>
            <a:chOff x="-8346" y="1617508"/>
            <a:chExt cx="9169042" cy="2963620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-8346" y="1772816"/>
              <a:ext cx="9169042" cy="2757015"/>
            </a:xfrm>
            <a:prstGeom prst="rect">
              <a:avLst/>
            </a:prstGeom>
            <a:gradFill flip="none" rotWithShape="1">
              <a:gsLst>
                <a:gs pos="0">
                  <a:srgbClr val="0D2C5F"/>
                </a:gs>
                <a:gs pos="31000">
                  <a:srgbClr val="234783">
                    <a:shade val="67500"/>
                    <a:satMod val="115000"/>
                  </a:srgbClr>
                </a:gs>
                <a:gs pos="100000">
                  <a:srgbClr val="2256AA"/>
                </a:gs>
                <a:gs pos="68000">
                  <a:srgbClr val="234783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234783"/>
                </a:solidFill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0" y="1617508"/>
              <a:ext cx="9144000" cy="296362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4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БЛАГОДАРЮ ЗА ВНИМАНИЕ!</a:t>
              </a: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0" r="8420"/>
          <a:stretch/>
        </p:blipFill>
        <p:spPr>
          <a:xfrm>
            <a:off x="4184304" y="332492"/>
            <a:ext cx="792088" cy="952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TextBox 15"/>
          <p:cNvSpPr txBox="1"/>
          <p:nvPr/>
        </p:nvSpPr>
        <p:spPr>
          <a:xfrm>
            <a:off x="3591545" y="6198660"/>
            <a:ext cx="1944216" cy="523220"/>
          </a:xfrm>
          <a:prstGeom prst="rect">
            <a:avLst/>
          </a:prstGeom>
          <a:noFill/>
          <a:effectLst>
            <a:outerShdw blurRad="50800" dist="12700" dir="8100000" algn="tr" rotWithShape="0">
              <a:prstClr val="black">
                <a:alpha val="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 Нижневартовск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2020 год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0" y="4437112"/>
            <a:ext cx="9152348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7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3668</TotalTime>
  <Words>112</Words>
  <Application>Microsoft Office PowerPoint</Application>
  <PresentationFormat>Экран (4:3)</PresentationFormat>
  <Paragraphs>36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Шебуняева Ксения Олеговна</dc:creator>
  <cp:lastModifiedBy>Шебуняева Ксения Олеговна</cp:lastModifiedBy>
  <cp:revision>676</cp:revision>
  <dcterms:created xsi:type="dcterms:W3CDTF">2018-12-10T19:43:22Z</dcterms:created>
  <dcterms:modified xsi:type="dcterms:W3CDTF">2020-02-21T11:10:50Z</dcterms:modified>
</cp:coreProperties>
</file>